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6161" autoAdjust="0"/>
  </p:normalViewPr>
  <p:slideViewPr>
    <p:cSldViewPr>
      <p:cViewPr varScale="1">
        <p:scale>
          <a:sx n="82" d="100"/>
          <a:sy n="82" d="100"/>
        </p:scale>
        <p:origin x="1478" y="17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7F24B-E479-4143-BF12-FE104B00ED56}" type="datetimeFigureOut">
              <a:rPr lang="fr-FR" smtClean="0"/>
              <a:pPr/>
              <a:t>26/11/2018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CCFA-65B6-4B3C-BB6E-95A9E6F775B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9379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7F24B-E479-4143-BF12-FE104B00ED56}" type="datetimeFigureOut">
              <a:rPr lang="fr-FR" smtClean="0"/>
              <a:pPr/>
              <a:t>26/11/2018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CCFA-65B6-4B3C-BB6E-95A9E6F775B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0835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7F24B-E479-4143-BF12-FE104B00ED56}" type="datetimeFigureOut">
              <a:rPr lang="fr-FR" smtClean="0"/>
              <a:pPr/>
              <a:t>26/11/2018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CCFA-65B6-4B3C-BB6E-95A9E6F775B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2491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7F24B-E479-4143-BF12-FE104B00ED56}" type="datetimeFigureOut">
              <a:rPr lang="fr-FR" smtClean="0"/>
              <a:pPr/>
              <a:t>26/11/2018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CCFA-65B6-4B3C-BB6E-95A9E6F775B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1608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7F24B-E479-4143-BF12-FE104B00ED56}" type="datetimeFigureOut">
              <a:rPr lang="fr-FR" smtClean="0"/>
              <a:pPr/>
              <a:t>26/11/2018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CCFA-65B6-4B3C-BB6E-95A9E6F775B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7368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7F24B-E479-4143-BF12-FE104B00ED56}" type="datetimeFigureOut">
              <a:rPr lang="fr-FR" smtClean="0"/>
              <a:pPr/>
              <a:t>26/11/2018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CCFA-65B6-4B3C-BB6E-95A9E6F775B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7776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7F24B-E479-4143-BF12-FE104B00ED56}" type="datetimeFigureOut">
              <a:rPr lang="fr-FR" smtClean="0"/>
              <a:pPr/>
              <a:t>26/11/2018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CCFA-65B6-4B3C-BB6E-95A9E6F775B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2491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7F24B-E479-4143-BF12-FE104B00ED56}" type="datetimeFigureOut">
              <a:rPr lang="fr-FR" smtClean="0"/>
              <a:pPr/>
              <a:t>26/11/2018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CCFA-65B6-4B3C-BB6E-95A9E6F775B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6410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7F24B-E479-4143-BF12-FE104B00ED56}" type="datetimeFigureOut">
              <a:rPr lang="fr-FR" smtClean="0"/>
              <a:pPr/>
              <a:t>26/11/2018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CCFA-65B6-4B3C-BB6E-95A9E6F775B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8880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7F24B-E479-4143-BF12-FE104B00ED56}" type="datetimeFigureOut">
              <a:rPr lang="fr-FR" smtClean="0"/>
              <a:pPr/>
              <a:t>26/11/2018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CCFA-65B6-4B3C-BB6E-95A9E6F775B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9584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7F24B-E479-4143-BF12-FE104B00ED56}" type="datetimeFigureOut">
              <a:rPr lang="fr-FR" smtClean="0"/>
              <a:pPr/>
              <a:t>26/11/2018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CCFA-65B6-4B3C-BB6E-95A9E6F775B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1122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7F24B-E479-4143-BF12-FE104B00ED56}" type="datetimeFigureOut">
              <a:rPr lang="fr-FR" smtClean="0"/>
              <a:pPr/>
              <a:t>26/11/2018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2CCFA-65B6-4B3C-BB6E-95A9E6F775B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2475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risval\Pictures\Corse 2009\3\  (1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914400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23528" y="260648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Corse du sud</a:t>
            </a:r>
            <a:endParaRPr lang="fr-F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67544" y="1772816"/>
            <a:ext cx="54726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Cyclo-camping…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96634" y="2860481"/>
            <a:ext cx="470741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  <a:p>
            <a:r>
              <a:rPr lang="fr-F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du lundi 08 juillet 2019</a:t>
            </a:r>
          </a:p>
          <a:p>
            <a:r>
              <a:rPr lang="fr-F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                     au </a:t>
            </a:r>
          </a:p>
          <a:p>
            <a:r>
              <a:rPr lang="fr-F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    vendredi 19 juillet</a:t>
            </a:r>
          </a:p>
        </p:txBody>
      </p:sp>
    </p:spTree>
    <p:extLst>
      <p:ext uri="{BB962C8B-B14F-4D97-AF65-F5344CB8AC3E}">
        <p14:creationId xmlns:p14="http://schemas.microsoft.com/office/powerpoint/2010/main" val="43901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risval\Pictures\Corse 2009\1\  (2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902"/>
            <a:ext cx="9252521" cy="685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627784" y="404664"/>
            <a:ext cx="554461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latin typeface="Gabriola" panose="04040605051002020D02" pitchFamily="82" charset="0"/>
              </a:rPr>
              <a:t>Boucle de 9 étapes</a:t>
            </a:r>
          </a:p>
          <a:p>
            <a:pPr algn="ctr"/>
            <a:r>
              <a:rPr lang="fr-FR" sz="4400" b="1" dirty="0">
                <a:latin typeface="Gabriola" panose="04040605051002020D02" pitchFamily="82" charset="0"/>
              </a:rPr>
              <a:t> à partir de </a:t>
            </a:r>
            <a:r>
              <a:rPr lang="fr-FR" sz="4400" b="1" dirty="0" err="1">
                <a:latin typeface="Gabriola" panose="04040605051002020D02" pitchFamily="82" charset="0"/>
              </a:rPr>
              <a:t>Prunete</a:t>
            </a:r>
            <a:r>
              <a:rPr lang="fr-FR" sz="4400" b="1" dirty="0">
                <a:latin typeface="Gabriola" panose="04040605051002020D02" pitchFamily="82" charset="0"/>
              </a:rPr>
              <a:t>, 50 km au sud de Bastia</a:t>
            </a:r>
          </a:p>
          <a:p>
            <a:pPr algn="ctr"/>
            <a:r>
              <a:rPr lang="fr-FR" sz="4400" b="1" dirty="0">
                <a:latin typeface="Gabriola" panose="04040605051002020D02" pitchFamily="82" charset="0"/>
              </a:rPr>
              <a:t> (Côte est)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115616" y="3645895"/>
            <a:ext cx="76328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fr-FR" sz="54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Gabriola" panose="04040605051002020D02" pitchFamily="82" charset="0"/>
              </a:rPr>
              <a:t>900 km, 18 000 m de dénivelées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fr-FR" sz="54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Gabriola" panose="04040605051002020D02" pitchFamily="82" charset="0"/>
              </a:rPr>
              <a:t>30 cols</a:t>
            </a:r>
          </a:p>
          <a:p>
            <a:pPr marL="742950" indent="-742950">
              <a:buFont typeface="Wingdings" panose="05000000000000000000" pitchFamily="2" charset="2"/>
              <a:buChar char="ü"/>
            </a:pPr>
            <a:r>
              <a:rPr lang="fr-FR" sz="54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Gabriola" panose="04040605051002020D02" pitchFamily="82" charset="0"/>
              </a:rPr>
              <a:t>1 jour de repos</a:t>
            </a:r>
          </a:p>
        </p:txBody>
      </p:sp>
    </p:spTree>
    <p:extLst>
      <p:ext uri="{BB962C8B-B14F-4D97-AF65-F5344CB8AC3E}">
        <p14:creationId xmlns:p14="http://schemas.microsoft.com/office/powerpoint/2010/main" val="223369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Grisval\Pictures\Corse 2009\1\  (6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6523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475656" y="272842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latin typeface="Gabriola" panose="04040605051002020D02" pitchFamily="82" charset="0"/>
              </a:rPr>
              <a:t>A découvrir…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07504" y="1196752"/>
            <a:ext cx="79928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4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briola" panose="04040605051002020D02" pitchFamily="82" charset="0"/>
              </a:rPr>
              <a:t>  La Castagniccia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4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briola" panose="04040605051002020D02" pitchFamily="82" charset="0"/>
              </a:rPr>
              <a:t>  Corte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4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briola" panose="04040605051002020D02" pitchFamily="82" charset="0"/>
              </a:rPr>
              <a:t>La forêt d’</a:t>
            </a:r>
            <a:r>
              <a:rPr lang="fr-FR" sz="4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briola" panose="04040605051002020D02" pitchFamily="82" charset="0"/>
              </a:rPr>
              <a:t>Aitone</a:t>
            </a:r>
            <a:r>
              <a:rPr lang="fr-FR" sz="4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briola" panose="04040605051002020D02" pitchFamily="82" charset="0"/>
              </a:rPr>
              <a:t>, le col de </a:t>
            </a:r>
            <a:r>
              <a:rPr lang="fr-FR" sz="4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briola" panose="04040605051002020D02" pitchFamily="82" charset="0"/>
              </a:rPr>
              <a:t>Vergio</a:t>
            </a:r>
            <a:r>
              <a:rPr lang="fr-FR" sz="4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briola" panose="04040605051002020D02" pitchFamily="82" charset="0"/>
              </a:rPr>
              <a:t> (1477 m)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4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briola" panose="04040605051002020D02" pitchFamily="82" charset="0"/>
              </a:rPr>
              <a:t>Ajaccio, </a:t>
            </a:r>
            <a:r>
              <a:rPr lang="fr-FR" sz="4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briola" panose="04040605051002020D02" pitchFamily="82" charset="0"/>
              </a:rPr>
              <a:t>Propriano</a:t>
            </a:r>
            <a:endParaRPr lang="fr-FR" sz="4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briola" panose="04040605051002020D02" pitchFamily="8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4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briola" panose="04040605051002020D02" pitchFamily="82" charset="0"/>
              </a:rPr>
              <a:t> Bonifacio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4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briola" panose="04040605051002020D02" pitchFamily="82" charset="0"/>
              </a:rPr>
              <a:t> Col  de l’</a:t>
            </a:r>
            <a:r>
              <a:rPr lang="fr-FR" sz="4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briola" panose="04040605051002020D02" pitchFamily="82" charset="0"/>
              </a:rPr>
              <a:t>Ospédale</a:t>
            </a:r>
            <a:r>
              <a:rPr lang="fr-FR" sz="4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briola" panose="04040605051002020D02" pitchFamily="82" charset="0"/>
              </a:rPr>
              <a:t>, les aiguilles de </a:t>
            </a:r>
            <a:r>
              <a:rPr lang="fr-FR" sz="4000" b="1" dirty="0" err="1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briola" panose="04040605051002020D02" pitchFamily="82" charset="0"/>
              </a:rPr>
              <a:t>Bavella</a:t>
            </a:r>
            <a:endParaRPr lang="fr-FR" sz="4000" b="1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43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27584" y="836712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briola" panose="04040605051002020D02" pitchFamily="82" charset="0"/>
              </a:rPr>
              <a:t>Le parcours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F8B94A2-A9B7-443E-A5C4-8956C43BA6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58316"/>
            <a:ext cx="3485160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28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Grisval\Pictures\Corse 2009\3\  (21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0" r="10461" b="947"/>
          <a:stretch/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23528" y="0"/>
            <a:ext cx="8352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  <a:p>
            <a:endParaRPr lang="fr-F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  <a:p>
            <a: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                  11 nuitées en camping </a:t>
            </a:r>
            <a:r>
              <a:rPr lang="fr-FR" sz="4000" b="1" dirty="0">
                <a:latin typeface="Gabriola" panose="04040605051002020D02" pitchFamily="82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80677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Grisval\Pictures\Corse 2009\2\  (32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938" b="1512"/>
          <a:stretch/>
        </p:blipFill>
        <p:spPr bwMode="auto">
          <a:xfrm>
            <a:off x="6085" y="2232"/>
            <a:ext cx="9137915" cy="688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39552" y="260648"/>
            <a:ext cx="63367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Départ de </a:t>
            </a:r>
            <a:r>
              <a:rPr lang="fr-FR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Dounoux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  <a:p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Le dimanche soir 07 juillet</a:t>
            </a:r>
          </a:p>
          <a:p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Direction Savone en Italie (700 km)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059832" y="2712983"/>
            <a:ext cx="59046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Traversée en bateau Savone/Bastia </a:t>
            </a:r>
          </a:p>
          <a:p>
            <a:r>
              <a:rPr lang="fr-FR" sz="36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Le lundi matin 08 juillet de 8H00 à 12H00</a:t>
            </a:r>
          </a:p>
          <a:p>
            <a:endParaRPr lang="fr-FR" sz="20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83568" y="4543960"/>
            <a:ext cx="6336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Début du périple le mardi 09 juillet</a:t>
            </a:r>
          </a:p>
          <a:p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Retour le vendredi 19 juillet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104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Grisval\Pictures\Corse 2009\1\  (4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" y="0"/>
            <a:ext cx="9245962" cy="693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131840" y="980728"/>
            <a:ext cx="54726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Combien </a:t>
            </a:r>
            <a:r>
              <a:rPr lang="fr-FR"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ça coûte ?</a:t>
            </a:r>
            <a:endParaRPr lang="fr-FR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73055" y="2780928"/>
            <a:ext cx="83313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500</a:t>
            </a:r>
            <a:r>
              <a:rPr lang="fr-F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€ </a:t>
            </a:r>
            <a:r>
              <a:rPr lang="fr-FR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/ personne</a:t>
            </a:r>
          </a:p>
          <a:p>
            <a:r>
              <a:rPr lang="fr-FR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tous frais compris ( repas et  resto, pots, campings, camion, bateau ).</a:t>
            </a:r>
          </a:p>
        </p:txBody>
      </p:sp>
    </p:spTree>
    <p:extLst>
      <p:ext uri="{BB962C8B-B14F-4D97-AF65-F5344CB8AC3E}">
        <p14:creationId xmlns:p14="http://schemas.microsoft.com/office/powerpoint/2010/main" val="145414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160</Words>
  <Application>Microsoft Office PowerPoint</Application>
  <PresentationFormat>Affichage à l'écran (4:3)</PresentationFormat>
  <Paragraphs>33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5" baseType="lpstr">
      <vt:lpstr>Arial</vt:lpstr>
      <vt:lpstr>Bradley Hand ITC</vt:lpstr>
      <vt:lpstr>Calibri</vt:lpstr>
      <vt:lpstr>Comic Sans MS</vt:lpstr>
      <vt:lpstr>Cooper Black</vt:lpstr>
      <vt:lpstr>Gabriola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Grisval</dc:creator>
  <cp:lastModifiedBy>Gilles Aupetit</cp:lastModifiedBy>
  <cp:revision>25</cp:revision>
  <dcterms:created xsi:type="dcterms:W3CDTF">2013-11-02T13:23:55Z</dcterms:created>
  <dcterms:modified xsi:type="dcterms:W3CDTF">2018-11-26T14:01:11Z</dcterms:modified>
</cp:coreProperties>
</file>